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97234A-7C64-479C-8A67-0B34AF4A395E}" type="datetimeFigureOut">
              <a:rPr lang="pl-PL" smtClean="0"/>
              <a:t>05.02.2020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831B49-E04F-4D23-8712-013000971A7A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Wyposażenie placówek oświatowych </a:t>
            </a:r>
            <a:r>
              <a:rPr lang="pl-PL" b="1" dirty="0"/>
              <a:t>w nowoczesny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wysokospecjalistyczny sprzęt technologiczny na terenie MOF </a:t>
            </a:r>
            <a:r>
              <a:rPr lang="pl-PL" b="1" dirty="0" smtClean="0"/>
              <a:t>Poznania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5373216"/>
            <a:ext cx="6560234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1 IV 2017 – III </a:t>
            </a:r>
            <a:r>
              <a:rPr lang="pl-PL" dirty="0" smtClean="0"/>
              <a:t>2020</a:t>
            </a:r>
          </a:p>
          <a:p>
            <a:pPr algn="ctr"/>
            <a:r>
              <a:rPr lang="pl-PL" sz="2000" dirty="0" smtClean="0"/>
              <a:t>11 lutego 2020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77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Cele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Przedmiotem projektu jest doposażenie 23 szkół zawodowych i techników Metropolii Poznańskiej który poprawi jakość  i efekty kształcenia </a:t>
            </a:r>
            <a:r>
              <a:rPr lang="pl-PL" dirty="0" smtClean="0"/>
              <a:t>Doposażenie</a:t>
            </a:r>
            <a:r>
              <a:rPr lang="pl-PL" dirty="0"/>
              <a:t>  obejmuje  osprzęt, dostawę, rozmieszczenie, zainstalowanie  jego elementów zapewniające gotowość do eksploatacji w realizacji zajęć szkolnych. </a:t>
            </a:r>
          </a:p>
        </p:txBody>
      </p:sp>
    </p:spTree>
    <p:extLst>
      <p:ext uri="{BB962C8B-B14F-4D97-AF65-F5344CB8AC3E}">
        <p14:creationId xmlns:p14="http://schemas.microsoft.com/office/powerpoint/2010/main" val="30456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Cele </a:t>
            </a:r>
            <a:r>
              <a:rPr lang="pl-PL" dirty="0" smtClean="0"/>
              <a:t>projektu c. 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Doposażenie  uczestników projektu zostanie zrealizowane w dwóch grupach rodzajowych: </a:t>
            </a:r>
            <a:endParaRPr lang="pl-PL" dirty="0" smtClean="0"/>
          </a:p>
          <a:p>
            <a:r>
              <a:rPr lang="pl-PL" dirty="0" smtClean="0"/>
              <a:t>Technika Informacyjno-Komunikacyjna </a:t>
            </a:r>
            <a:r>
              <a:rPr lang="pl-PL" dirty="0"/>
              <a:t>(TIK</a:t>
            </a:r>
            <a:r>
              <a:rPr lang="pl-PL" dirty="0" smtClean="0"/>
              <a:t>) - </a:t>
            </a:r>
            <a:r>
              <a:rPr lang="pl-PL" dirty="0"/>
              <a:t>zakup sprzętu i oprogramowania informatycznego oraz </a:t>
            </a:r>
            <a:r>
              <a:rPr lang="pl-PL" dirty="0" smtClean="0"/>
              <a:t>urządzeń multimedialnych</a:t>
            </a:r>
          </a:p>
          <a:p>
            <a:r>
              <a:rPr lang="pl-PL" dirty="0" smtClean="0"/>
              <a:t> nauka zawodu - </a:t>
            </a:r>
            <a:r>
              <a:rPr lang="pl-PL" dirty="0"/>
              <a:t>zakup indywidualnych egzemplarzy i zestawów pomocy </a:t>
            </a:r>
            <a:r>
              <a:rPr lang="pl-PL" dirty="0" smtClean="0"/>
              <a:t>dydaktycznych</a:t>
            </a:r>
            <a:r>
              <a:rPr lang="pl-PL" dirty="0"/>
              <a:t> </a:t>
            </a:r>
            <a:r>
              <a:rPr lang="pl-PL" dirty="0" smtClean="0"/>
              <a:t>oraz narzędzi specjalistycznych. </a:t>
            </a:r>
          </a:p>
        </p:txBody>
      </p:sp>
      <p:pic>
        <p:nvPicPr>
          <p:cNvPr id="1026" name="Picture 2" descr="C:\Users\USER\AppData\Local\Microsoft\Windows\INetCache\IE\WJFJE8GU\barber__s_scissors_and_comb_by_jjaylad-d4y7gva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2052">
            <a:off x="6300192" y="4293096"/>
            <a:ext cx="2550021" cy="24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027488" algn="l"/>
            <a:r>
              <a:rPr lang="pl-PL" dirty="0" smtClean="0"/>
              <a:t>Co zrobiono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516277"/>
            <a:ext cx="8229600" cy="4341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sz="3000" dirty="0" smtClean="0"/>
              <a:t>2017 roku, na podstawie wymagań co do wyposażenia szkół kształcących w zawodzie technik usług fryzjerskich ogłoszonych na stronie </a:t>
            </a:r>
            <a:r>
              <a:rPr lang="pl-PL" sz="3000" dirty="0" err="1" smtClean="0"/>
              <a:t>KOWEZiU</a:t>
            </a:r>
            <a:r>
              <a:rPr lang="pl-PL" sz="3000" dirty="0" smtClean="0"/>
              <a:t>, opracowano listę sprzętu </a:t>
            </a:r>
            <a:br>
              <a:rPr lang="pl-PL" sz="3000" dirty="0" smtClean="0"/>
            </a:br>
            <a:r>
              <a:rPr lang="pl-PL" sz="3000" dirty="0" smtClean="0"/>
              <a:t>i urządzeń potrzebnych do doposażenia pracowni fryzjerskich.</a:t>
            </a:r>
          </a:p>
          <a:p>
            <a:pPr marL="0" indent="0">
              <a:buNone/>
            </a:pPr>
            <a:r>
              <a:rPr lang="pl-PL" sz="3000" dirty="0" smtClean="0"/>
              <a:t>Niestety nie zrobiono tego dla zawodu technik przemysłu mody z powodu braku </a:t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tamtym </a:t>
            </a:r>
            <a:r>
              <a:rPr lang="pl-PL" sz="3000" dirty="0" smtClean="0"/>
              <a:t>czasie takich wytycznych na stronie </a:t>
            </a:r>
            <a:r>
              <a:rPr lang="pl-PL" sz="3000" dirty="0" err="1" smtClean="0"/>
              <a:t>KOWEZiU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" y="25933"/>
            <a:ext cx="3917249" cy="260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AppData\Local\Microsoft\Windows\INetCache\IE\WJFJE8GU\intel_aio1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b="30803"/>
          <a:stretch/>
        </p:blipFill>
        <p:spPr bwMode="auto">
          <a:xfrm>
            <a:off x="9727" y="0"/>
            <a:ext cx="6264696" cy="20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zyskaliśmy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Zakończono dostawę sprzętu w ramach pierwszego obszaru – TIK:</a:t>
            </a:r>
          </a:p>
          <a:p>
            <a:r>
              <a:rPr lang="pl-PL" dirty="0"/>
              <a:t>d</a:t>
            </a:r>
            <a:r>
              <a:rPr lang="pl-PL" dirty="0" smtClean="0"/>
              <a:t>ostarczono 32 komputery AIO – 17 do sali 19 (wraz z oprogramowaniem do nauki języka angielskiego), 14 do sali 111, 1 do sali 208,</a:t>
            </a:r>
          </a:p>
          <a:p>
            <a:r>
              <a:rPr lang="pl-PL" dirty="0"/>
              <a:t>d</a:t>
            </a:r>
            <a:r>
              <a:rPr lang="pl-PL" dirty="0" smtClean="0"/>
              <a:t>ostarczono i zamontowano tablicę interaktywną wraz z rzutnikiem w sali 208,</a:t>
            </a:r>
          </a:p>
          <a:p>
            <a:r>
              <a:rPr lang="pl-PL" dirty="0"/>
              <a:t>d</a:t>
            </a:r>
            <a:r>
              <a:rPr lang="pl-PL" dirty="0" smtClean="0"/>
              <a:t>ostarczono aparat fotograficzny na potrzeby pracowni fryzjerskiej (do wykorzystania </a:t>
            </a:r>
            <a:br>
              <a:rPr lang="pl-PL" dirty="0" smtClean="0"/>
            </a:br>
            <a:r>
              <a:rPr lang="pl-PL" dirty="0" smtClean="0"/>
              <a:t>z programem doboru fryzur).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44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Co zyskaliśmy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26 czerwca otrzymaliśmy informację o wyborze firmy, która będzie dostarczać specjalistyczny sprzęt do pracowni fryzjerskiej. Dostawa ma nastąpić do 4 sierpnia 2019 r.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4866" r="11225" b="3813"/>
          <a:stretch/>
        </p:blipFill>
        <p:spPr bwMode="auto">
          <a:xfrm>
            <a:off x="6261321" y="3702750"/>
            <a:ext cx="2719755" cy="30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r="19830"/>
          <a:stretch/>
        </p:blipFill>
        <p:spPr bwMode="auto">
          <a:xfrm>
            <a:off x="4523221" y="3702750"/>
            <a:ext cx="1758461" cy="30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3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zyskamy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 dostarczeniu sprzętu fryzjerskiego odbędą się szkolenia dla nauczycieli dotyczące jego wykorzystania.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91980"/>
            <a:ext cx="594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zyskamy c. 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 zakończeniu projektu szkoła zyska bardzo dużo nowoczesnego sprzętu do pracowni fryzjerskich, co pozwoli na kształcenie zgodnie z najnowszymi technologiami. Zapewni to uczniom lepszy start na rynku pracy.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25" y="4149080"/>
            <a:ext cx="2553072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zyskaliśmy</a:t>
            </a:r>
            <a:endParaRPr lang="pl-PL" dirty="0"/>
          </a:p>
        </p:txBody>
      </p:sp>
      <p:pic>
        <p:nvPicPr>
          <p:cNvPr id="1027" name="Picture 3" descr="C:\Users\USER\AppData\Local\Microsoft\Windows\INetCache\IE\7CA3MYSE\scissors-31013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2022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291264" cy="4526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000" dirty="0" smtClean="0"/>
              <a:t>W miesiącu lipcu 2019 dostarczono do szkoły znaczną część sprzętu fryzjerskiego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err="1"/>
              <a:t>i</a:t>
            </a:r>
            <a:r>
              <a:rPr lang="pl-PL" sz="2000" dirty="0" err="1" smtClean="0"/>
              <a:t>nfrazon</a:t>
            </a:r>
            <a:r>
              <a:rPr lang="pl-PL" sz="2000" dirty="0" smtClean="0"/>
              <a:t> – 2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nożyce </a:t>
            </a:r>
            <a:r>
              <a:rPr lang="pl-PL" sz="2000" dirty="0"/>
              <a:t>do strzyżenia </a:t>
            </a:r>
            <a:r>
              <a:rPr lang="pl-PL" sz="2000" dirty="0" smtClean="0"/>
              <a:t>na gorąco – 2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s</a:t>
            </a:r>
            <a:r>
              <a:rPr lang="pl-PL" sz="2000" dirty="0" smtClean="0"/>
              <a:t>aunę ultradźwiękową – 2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m</a:t>
            </a:r>
            <a:r>
              <a:rPr lang="pl-PL" sz="2000" dirty="0" smtClean="0"/>
              <a:t>yjnie fryzjerskie – 3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z</a:t>
            </a:r>
            <a:r>
              <a:rPr lang="pl-PL" sz="2000" dirty="0" smtClean="0"/>
              <a:t>grzewarki do przedłużania włosów – 2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s</a:t>
            </a:r>
            <a:r>
              <a:rPr lang="pl-PL" sz="2000" dirty="0" smtClean="0"/>
              <a:t>uszarki hełmowe – 16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wózek </a:t>
            </a:r>
            <a:r>
              <a:rPr lang="pl-PL" sz="2000" dirty="0" smtClean="0"/>
              <a:t>, taboret, podnóżek – 20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nożyczki</a:t>
            </a:r>
            <a:r>
              <a:rPr lang="pl-PL" sz="2000" dirty="0" smtClean="0"/>
              <a:t>, </a:t>
            </a:r>
            <a:r>
              <a:rPr lang="pl-PL" sz="2000" dirty="0" err="1" smtClean="0"/>
              <a:t>degażówki</a:t>
            </a:r>
            <a:r>
              <a:rPr lang="pl-PL" sz="2000" dirty="0" smtClean="0"/>
              <a:t>, zestawy grzebieni – 30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smtClean="0"/>
              <a:t>maszynki </a:t>
            </a:r>
            <a:r>
              <a:rPr lang="pl-PL" sz="2000" dirty="0" smtClean="0"/>
              <a:t>do włosów, lokówki, suszarki, </a:t>
            </a:r>
            <a:r>
              <a:rPr lang="pl-PL" sz="2000" dirty="0" smtClean="0"/>
              <a:t>prostownice – 20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smtClean="0"/>
              <a:t>zestawy </a:t>
            </a:r>
            <a:r>
              <a:rPr lang="pl-PL" sz="2000" dirty="0" smtClean="0"/>
              <a:t>szczotek – 20 szt.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główki treningowe ze statywami – 30 szt.</a:t>
            </a:r>
            <a:endParaRPr lang="pl-PL" sz="2000" dirty="0"/>
          </a:p>
        </p:txBody>
      </p:sp>
      <p:pic>
        <p:nvPicPr>
          <p:cNvPr id="1026" name="Picture 2" descr="C:\Users\USER\AppData\Local\Microsoft\Windows\INetCache\IE\FH5OPZV9\hair-30833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82" y="1988840"/>
            <a:ext cx="1883296" cy="22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INetCache\IE\7CA3MYSE\comb-2196318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4"/>
            <a:ext cx="1978209" cy="19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336</TotalTime>
  <Words>306</Words>
  <Application>Microsoft Office PowerPoint</Application>
  <PresentationFormat>Pokaz na ekranie (4:3)</PresentationFormat>
  <Paragraphs>37</Paragraphs>
  <Slides>9</Slides>
  <Notes>0</Notes>
  <HiddenSlides>3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Odlewnia metali</vt:lpstr>
      <vt:lpstr>Wyposażenie placówek oświatowych w nowoczesny  i wysokospecjalistyczny sprzęt technologiczny na terenie MOF Poznania</vt:lpstr>
      <vt:lpstr>Cele projektu</vt:lpstr>
      <vt:lpstr>Cele projektu c. d.</vt:lpstr>
      <vt:lpstr>Co zrobiono</vt:lpstr>
      <vt:lpstr>Co zyskaliśmy</vt:lpstr>
      <vt:lpstr>Co zyskaliśmy</vt:lpstr>
      <vt:lpstr>Co zyskamy</vt:lpstr>
      <vt:lpstr>Co zyskamy c. d.</vt:lpstr>
      <vt:lpstr>Co zyskaliśmy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Wyposażenie placówek oświatowych w nowoczesny  i wysokospecjalistyczny sprzęt technologiczny na terenie MOF Poznania</dc:title>
  <dc:creator>USER</dc:creator>
  <cp:lastModifiedBy>USER</cp:lastModifiedBy>
  <cp:revision>19</cp:revision>
  <dcterms:created xsi:type="dcterms:W3CDTF">2019-06-26T13:11:16Z</dcterms:created>
  <dcterms:modified xsi:type="dcterms:W3CDTF">2020-02-05T10:28:38Z</dcterms:modified>
</cp:coreProperties>
</file>